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59" r:id="rId4"/>
    <p:sldId id="265" r:id="rId5"/>
    <p:sldId id="264" r:id="rId6"/>
    <p:sldId id="25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873"/>
    <p:restoredTop sz="96494"/>
  </p:normalViewPr>
  <p:slideViewPr>
    <p:cSldViewPr snapToGrid="0" snapToObjects="1">
      <p:cViewPr varScale="1">
        <p:scale>
          <a:sx n="78" d="100"/>
          <a:sy n="78" d="100"/>
        </p:scale>
        <p:origin x="192" y="1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www.livescience.com/32939-how-much-does-skin-weigh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F58DE-65BA-5C43-8E7C-8AE3BACEE2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Skin disease</a:t>
            </a:r>
            <a:br>
              <a:rPr lang="en-US" dirty="0"/>
            </a:br>
            <a:r>
              <a:rPr lang="en-US" dirty="0"/>
              <a:t>Imagery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628A92-52C3-DF4F-B7A1-5B1492E6AA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4079462"/>
            <a:ext cx="9448800" cy="685800"/>
          </a:xfrm>
        </p:spPr>
        <p:txBody>
          <a:bodyPr/>
          <a:lstStyle/>
          <a:p>
            <a:pPr algn="ctr"/>
            <a:r>
              <a:rPr lang="en-US" dirty="0"/>
              <a:t>A mark of distinction or commonality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0F56C7-2B1C-A64E-8791-ECF7F0D6A0B8}"/>
              </a:ext>
            </a:extLst>
          </p:cNvPr>
          <p:cNvSpPr txBox="1"/>
          <p:nvPr/>
        </p:nvSpPr>
        <p:spPr>
          <a:xfrm>
            <a:off x="391886" y="5492788"/>
            <a:ext cx="116770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Team 11</a:t>
            </a:r>
          </a:p>
          <a:p>
            <a:pPr algn="ctr"/>
            <a:r>
              <a:rPr lang="en-US" sz="2000" dirty="0"/>
              <a:t>Aaron Soto | Danny Koudede | Felix Gonzalez | Lucas Okose | Deandrea Norris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640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14">
            <a:extLst>
              <a:ext uri="{FF2B5EF4-FFF2-40B4-BE49-F238E27FC236}">
                <a16:creationId xmlns:a16="http://schemas.microsoft.com/office/drawing/2014/main" id="{637BD688-14A6-4B96-B8A2-3CD81C054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7B2544F-CA5E-40F6-9525-716A90C83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2B93162-635C-46F5-97EC-E98C1659F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4375150"/>
            <a:ext cx="4636008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9DEECD-1FDA-9849-BA40-1CFCCC96C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665" y="987287"/>
            <a:ext cx="3548260" cy="4697896"/>
          </a:xfrm>
        </p:spPr>
        <p:txBody>
          <a:bodyPr>
            <a:normAutofit/>
          </a:bodyPr>
          <a:lstStyle/>
          <a:p>
            <a:r>
              <a:rPr lang="en-US" sz="3300" dirty="0"/>
              <a:t>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CE24D-FF08-DB4C-99D8-713A09E8A5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7825" y="987287"/>
            <a:ext cx="6290532" cy="4697895"/>
          </a:xfrm>
        </p:spPr>
        <p:txBody>
          <a:bodyPr anchor="ctr">
            <a:normAutofit/>
          </a:bodyPr>
          <a:lstStyle/>
          <a:p>
            <a:r>
              <a:rPr lang="en-US" sz="2000" dirty="0"/>
              <a:t>Selection of 4 datasets with little to no similarity</a:t>
            </a:r>
          </a:p>
          <a:p>
            <a:endParaRPr lang="en-US" sz="2000" dirty="0"/>
          </a:p>
          <a:p>
            <a:r>
              <a:rPr lang="en-US" sz="2000" dirty="0"/>
              <a:t>CNN – image allowance and accuracy </a:t>
            </a:r>
          </a:p>
          <a:p>
            <a:endParaRPr lang="en-US" sz="2000" dirty="0"/>
          </a:p>
          <a:p>
            <a:r>
              <a:rPr lang="en-US" sz="2000" dirty="0"/>
              <a:t>Model Fit </a:t>
            </a:r>
          </a:p>
        </p:txBody>
      </p:sp>
    </p:spTree>
    <p:extLst>
      <p:ext uri="{BB962C8B-B14F-4D97-AF65-F5344CB8AC3E}">
        <p14:creationId xmlns:p14="http://schemas.microsoft.com/office/powerpoint/2010/main" val="2625226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14">
            <a:extLst>
              <a:ext uri="{FF2B5EF4-FFF2-40B4-BE49-F238E27FC236}">
                <a16:creationId xmlns:a16="http://schemas.microsoft.com/office/drawing/2014/main" id="{637BD688-14A6-4B96-B8A2-3CD81C054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7B2544F-CA5E-40F6-9525-716A90C83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2B93162-635C-46F5-97EC-E98C1659F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4375150"/>
            <a:ext cx="4636008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8FD98A-8899-9E4E-96E6-5C629B435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922" y="987287"/>
            <a:ext cx="3548269" cy="4697896"/>
          </a:xfrm>
        </p:spPr>
        <p:txBody>
          <a:bodyPr>
            <a:normAutofit/>
          </a:bodyPr>
          <a:lstStyle/>
          <a:p>
            <a:r>
              <a:rPr lang="en-US" sz="3600" dirty="0"/>
              <a:t>Model evaluation</a:t>
            </a:r>
            <a:br>
              <a:rPr lang="en-US" sz="3600" dirty="0"/>
            </a:br>
            <a:r>
              <a:rPr lang="en-US" sz="3600" dirty="0"/>
              <a:t>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FFAE3-AF2D-7D4F-9D5E-6B0DA9FAC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3868" y="-185530"/>
            <a:ext cx="4796331" cy="3387863"/>
          </a:xfrm>
        </p:spPr>
        <p:txBody>
          <a:bodyPr anchor="ctr">
            <a:normAutofit/>
          </a:bodyPr>
          <a:lstStyle/>
          <a:p>
            <a:pPr marL="914400" lvl="2" indent="0">
              <a:buNone/>
            </a:pPr>
            <a:r>
              <a:rPr lang="en-US" b="1" u="sng" dirty="0"/>
              <a:t>Notebook 1</a:t>
            </a:r>
          </a:p>
          <a:p>
            <a:pPr marL="914400" lvl="2" indent="0">
              <a:buNone/>
            </a:pPr>
            <a:r>
              <a:rPr lang="en-US" dirty="0"/>
              <a:t>Skin_Disease_ML</a:t>
            </a:r>
          </a:p>
          <a:p>
            <a:pPr marL="914400" lvl="2" indent="0">
              <a:buNone/>
            </a:pPr>
            <a:r>
              <a:rPr lang="en-US" dirty="0"/>
              <a:t>Successful </a:t>
            </a:r>
          </a:p>
          <a:p>
            <a:pPr marL="914400" lvl="2" indent="0">
              <a:buNone/>
            </a:pPr>
            <a:r>
              <a:rPr lang="en-US" dirty="0"/>
              <a:t>Complete Prediction</a:t>
            </a:r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r>
              <a:rPr lang="en-US" dirty="0"/>
              <a:t>- # of Classifications – 4</a:t>
            </a:r>
          </a:p>
          <a:p>
            <a:pPr lvl="2">
              <a:buFontTx/>
              <a:buChar char="-"/>
            </a:pP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B46CB67-DBC3-0545-B157-6C954119BDBC}"/>
              </a:ext>
            </a:extLst>
          </p:cNvPr>
          <p:cNvSpPr txBox="1">
            <a:spLocks/>
          </p:cNvSpPr>
          <p:nvPr/>
        </p:nvSpPr>
        <p:spPr>
          <a:xfrm>
            <a:off x="7555994" y="-32658"/>
            <a:ext cx="4740543" cy="27715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2" indent="0">
              <a:buFont typeface="Arial" panose="020B0604020202020204" pitchFamily="34" charset="0"/>
              <a:buNone/>
            </a:pPr>
            <a:r>
              <a:rPr lang="en-US" b="1" u="sng" dirty="0"/>
              <a:t>Notebook  2</a:t>
            </a:r>
          </a:p>
          <a:p>
            <a:pPr marL="914400" lvl="2" indent="0">
              <a:buFont typeface="Arial" panose="020B0604020202020204" pitchFamily="34" charset="0"/>
              <a:buNone/>
            </a:pPr>
            <a:r>
              <a:rPr lang="en-US" dirty="0"/>
              <a:t>Skin_Disease_Trial</a:t>
            </a:r>
          </a:p>
          <a:p>
            <a:pPr marL="914400" lvl="2" indent="0">
              <a:buFont typeface="Arial" panose="020B0604020202020204" pitchFamily="34" charset="0"/>
              <a:buNone/>
            </a:pPr>
            <a:r>
              <a:rPr lang="en-US" dirty="0"/>
              <a:t>Unsuccessful </a:t>
            </a:r>
          </a:p>
          <a:p>
            <a:pPr marL="914400" lvl="2" indent="0">
              <a:buFont typeface="Arial" panose="020B0604020202020204" pitchFamily="34" charset="0"/>
              <a:buNone/>
            </a:pPr>
            <a:r>
              <a:rPr lang="en-US" dirty="0"/>
              <a:t>Incomplete attribute changes</a:t>
            </a:r>
          </a:p>
          <a:p>
            <a:pPr marL="914400" lvl="2" indent="0">
              <a:buFont typeface="Arial" panose="020B0604020202020204" pitchFamily="34" charset="0"/>
              <a:buNone/>
            </a:pPr>
            <a:endParaRPr lang="en-US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en-US" dirty="0"/>
          </a:p>
          <a:p>
            <a:pPr marL="914400" lvl="2" indent="0">
              <a:buFont typeface="Arial" panose="020B0604020202020204" pitchFamily="34" charset="0"/>
              <a:buNone/>
            </a:pPr>
            <a:r>
              <a:rPr lang="en-US" dirty="0"/>
              <a:t>- # of Classifications - 2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1E331C2-07E3-214E-873E-F3F616352E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7826" y="2728600"/>
            <a:ext cx="2662254" cy="30798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ACF79FB-FEAC-CC4F-B5E9-1C63689DDC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0388" y="2728600"/>
            <a:ext cx="2662254" cy="307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787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163E7-8ABA-B246-8C2B-70006AB0D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ED0511-C8E1-CF4B-B93C-6E026DC4D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50" y="2118527"/>
            <a:ext cx="11493500" cy="397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542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E97F1-CBF3-3247-A3A4-9239CED4B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/ 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11CB3-0DC2-E74F-8CD9-B9BC3D224E7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Flask App</a:t>
            </a:r>
          </a:p>
          <a:p>
            <a:r>
              <a:rPr lang="en-US" dirty="0"/>
              <a:t>Data set –</a:t>
            </a:r>
          </a:p>
          <a:p>
            <a:pPr lvl="1"/>
            <a:r>
              <a:rPr lang="en-US" dirty="0"/>
              <a:t>Low epoch = low accuracy </a:t>
            </a:r>
          </a:p>
          <a:p>
            <a:pPr lvl="1"/>
            <a:r>
              <a:rPr lang="en-US" dirty="0"/>
              <a:t>Number of images</a:t>
            </a:r>
          </a:p>
          <a:p>
            <a:r>
              <a:rPr lang="en-US" dirty="0"/>
              <a:t>Sequential model error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C13ABD-033A-B64E-9541-B823D668BAC7}"/>
              </a:ext>
            </a:extLst>
          </p:cNvPr>
          <p:cNvSpPr/>
          <p:nvPr/>
        </p:nvSpPr>
        <p:spPr>
          <a:xfrm>
            <a:off x="5886386" y="2452295"/>
            <a:ext cx="5619814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EVERYTHING </a:t>
            </a:r>
          </a:p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THAT COULD…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90796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D9013873-DDB8-4ED0-8ECC-C97272972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0C3E96B3-6D54-4601-9711-C9F5E4608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781"/>
          <a:stretch/>
        </p:blipFill>
        <p:spPr>
          <a:xfrm>
            <a:off x="0" y="0"/>
            <a:ext cx="782955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0353C1-21B2-3D41-B67D-14111A565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764373"/>
            <a:ext cx="6712711" cy="1293028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Skin facts…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6D7CBEC-5421-0945-A66C-717A2A7BFD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874" r="-4" b="20070"/>
          <a:stretch/>
        </p:blipFill>
        <p:spPr>
          <a:xfrm>
            <a:off x="8112631" y="10"/>
            <a:ext cx="4079369" cy="164591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4C30C-1BBD-B045-B39F-912C92A2A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1"/>
            <a:ext cx="6848854" cy="2606039"/>
          </a:xfrm>
        </p:spPr>
        <p:txBody>
          <a:bodyPr>
            <a:normAutofit fontScale="77500" lnSpcReduction="20000"/>
          </a:bodyPr>
          <a:lstStyle/>
          <a:p>
            <a:r>
              <a:rPr lang="en-US" sz="2800" dirty="0"/>
              <a:t>Skin is our largest organ </a:t>
            </a:r>
          </a:p>
          <a:p>
            <a:endParaRPr lang="en-US" sz="2800" dirty="0"/>
          </a:p>
          <a:p>
            <a:r>
              <a:rPr lang="en-US" sz="2800" dirty="0"/>
              <a:t>Adult skin accounts for about </a:t>
            </a:r>
            <a:r>
              <a:rPr lang="en-US" sz="2800" dirty="0">
                <a:hlinkClick r:id="rId4"/>
              </a:rPr>
              <a:t>16 percent of</a:t>
            </a:r>
            <a:r>
              <a:rPr lang="en-US" sz="2800" dirty="0"/>
              <a:t> </a:t>
            </a:r>
            <a:r>
              <a:rPr lang="en-US" sz="2800" dirty="0">
                <a:hlinkClick r:id="rId4"/>
              </a:rPr>
              <a:t>total body weight</a:t>
            </a:r>
            <a:r>
              <a:rPr lang="en-US" sz="2800" dirty="0"/>
              <a:t> and covers a surface area of approximately 22 square feet.</a:t>
            </a:r>
          </a:p>
          <a:p>
            <a:endParaRPr lang="en-US" sz="2800" dirty="0"/>
          </a:p>
          <a:p>
            <a:r>
              <a:rPr lang="en-US" sz="2800" dirty="0"/>
              <a:t>Serves as a protective shield against heat, light, injury and infection.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D85D4E-4DEF-C946-BE73-0AEE0A303C5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529" r="-4" b="26371"/>
          <a:stretch/>
        </p:blipFill>
        <p:spPr>
          <a:xfrm>
            <a:off x="8112631" y="1737360"/>
            <a:ext cx="4079369" cy="164592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FC4F814-A745-B448-96F9-D233B790648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5284" r="-4" b="-4"/>
          <a:stretch/>
        </p:blipFill>
        <p:spPr>
          <a:xfrm>
            <a:off x="8112631" y="3474720"/>
            <a:ext cx="4079369" cy="16459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37EE03-2A2F-4B49-AC82-7387B5987E1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5407" r="-4" b="6999"/>
          <a:stretch/>
        </p:blipFill>
        <p:spPr>
          <a:xfrm>
            <a:off x="8112631" y="5212080"/>
            <a:ext cx="4079369" cy="164592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15D0407-8786-0C4D-931A-B81DEE6EE2D8}"/>
              </a:ext>
            </a:extLst>
          </p:cNvPr>
          <p:cNvSpPr/>
          <p:nvPr/>
        </p:nvSpPr>
        <p:spPr>
          <a:xfrm>
            <a:off x="7799455" y="4514103"/>
            <a:ext cx="2253882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0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Scabies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4327425-EE29-AD4A-8A77-61325624C28F}"/>
              </a:ext>
            </a:extLst>
          </p:cNvPr>
          <p:cNvSpPr/>
          <p:nvPr/>
        </p:nvSpPr>
        <p:spPr>
          <a:xfrm>
            <a:off x="8848879" y="2923041"/>
            <a:ext cx="3632109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0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Fungal infection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6487D8-0F86-E948-82EB-6013566DC3BD}"/>
              </a:ext>
            </a:extLst>
          </p:cNvPr>
          <p:cNvSpPr/>
          <p:nvPr/>
        </p:nvSpPr>
        <p:spPr>
          <a:xfrm>
            <a:off x="9937778" y="6294093"/>
            <a:ext cx="2364288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Melanoma</a:t>
            </a:r>
            <a:r>
              <a:rPr lang="en-US" sz="40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9C99475-8E7A-424C-A43B-FBB5FF7C5FA0}"/>
              </a:ext>
            </a:extLst>
          </p:cNvPr>
          <p:cNvSpPr/>
          <p:nvPr/>
        </p:nvSpPr>
        <p:spPr>
          <a:xfrm>
            <a:off x="7508576" y="822965"/>
            <a:ext cx="2253882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Rash</a:t>
            </a:r>
            <a:r>
              <a:rPr lang="en-US" sz="40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78548832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1801</TotalTime>
  <Words>157</Words>
  <Application>Microsoft Macintosh PowerPoint</Application>
  <PresentationFormat>Widescreen</PresentationFormat>
  <Paragraphs>44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Century Gothic</vt:lpstr>
      <vt:lpstr>Vapor Trail</vt:lpstr>
      <vt:lpstr>Skin disease Imagery prediction</vt:lpstr>
      <vt:lpstr>Data preprocessing</vt:lpstr>
      <vt:lpstr>Model evaluation metrics</vt:lpstr>
      <vt:lpstr>Model diagram</vt:lpstr>
      <vt:lpstr>Issues / recommendation</vt:lpstr>
      <vt:lpstr>Skin facts…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Skin disease Imagery prediction</dc:title>
  <dc:creator>DeAndrea Norris</dc:creator>
  <cp:lastModifiedBy>DeAndrea Norris</cp:lastModifiedBy>
  <cp:revision>20</cp:revision>
  <dcterms:created xsi:type="dcterms:W3CDTF">2020-10-19T16:42:54Z</dcterms:created>
  <dcterms:modified xsi:type="dcterms:W3CDTF">2020-10-20T22:44:37Z</dcterms:modified>
</cp:coreProperties>
</file>

<file path=docProps/thumbnail.jpeg>
</file>